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EF5A-AA0D-495D-BBC1-F828AD4DAC0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2E78-2282-4004-9921-20EE339C19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14950"/>
            <a:ext cx="6400800" cy="12858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 ОСЛИКА</a:t>
            </a:r>
            <a:endParaRPr lang="ru-RU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pic>
        <p:nvPicPr>
          <p:cNvPr id="1029" name="Picture 5" descr="C:\Users\User\Desktop\1503907821_photoshop-kopona_com-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411"/>
          </a:xfrm>
          <a:prstGeom prst="rect">
            <a:avLst/>
          </a:prstGeom>
          <a:noFill/>
        </p:spPr>
      </p:pic>
      <p:pic>
        <p:nvPicPr>
          <p:cNvPr id="1030" name="Picture 6" descr="C:\Users\User\Desktop\531649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77682"/>
            <a:ext cx="2857520" cy="2270518"/>
          </a:xfrm>
          <a:prstGeom prst="rect">
            <a:avLst/>
          </a:prstGeom>
          <a:noFill/>
        </p:spPr>
      </p:pic>
      <p:pic>
        <p:nvPicPr>
          <p:cNvPr id="11" name="Picture 6" descr="C:\Users\User\Desktop\531649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2357454" cy="2136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iCA2K64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531649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00438"/>
            <a:ext cx="3143272" cy="2395070"/>
          </a:xfrm>
          <a:prstGeom prst="rect">
            <a:avLst/>
          </a:prstGeom>
        </p:spPr>
      </p:pic>
      <p:pic>
        <p:nvPicPr>
          <p:cNvPr id="8" name="Рисунок 7" descr="531649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04" y="3214686"/>
            <a:ext cx="3000396" cy="239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O1BNU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89662"/>
            <a:ext cx="4286280" cy="5296791"/>
          </a:xfrm>
          <a:prstGeom prst="rect">
            <a:avLst/>
          </a:prstGeom>
        </p:spPr>
      </p:pic>
      <p:pic>
        <p:nvPicPr>
          <p:cNvPr id="4" name="Рисунок 3" descr="iCAO1BNU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00042"/>
            <a:ext cx="4017673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0SYT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124" y="0"/>
            <a:ext cx="9274124" cy="6858000"/>
          </a:xfrm>
          <a:prstGeom prst="rect">
            <a:avLst/>
          </a:prstGeom>
        </p:spPr>
      </p:pic>
      <p:pic>
        <p:nvPicPr>
          <p:cNvPr id="3" name="Рисунок 2" descr="531649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85263"/>
            <a:ext cx="3500462" cy="2667237"/>
          </a:xfrm>
          <a:prstGeom prst="rect">
            <a:avLst/>
          </a:prstGeom>
        </p:spPr>
      </p:pic>
      <p:pic>
        <p:nvPicPr>
          <p:cNvPr id="4" name="Рисунок 3" descr="531649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143380"/>
            <a:ext cx="3143272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2018-03-24T14:19:39Z</dcterms:created>
  <dcterms:modified xsi:type="dcterms:W3CDTF">2018-03-24T15:16:06Z</dcterms:modified>
</cp:coreProperties>
</file>