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9"/>
  </p:notesMasterIdLst>
  <p:sldIdLst>
    <p:sldId id="278" r:id="rId3"/>
    <p:sldId id="281" r:id="rId4"/>
    <p:sldId id="269" r:id="rId5"/>
    <p:sldId id="270" r:id="rId6"/>
    <p:sldId id="279" r:id="rId7"/>
    <p:sldId id="271" r:id="rId8"/>
    <p:sldId id="272" r:id="rId9"/>
    <p:sldId id="284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B341F15-E098-4364-94AD-35C292B9E332}">
          <p14:sldIdLst>
            <p14:sldId id="278"/>
            <p14:sldId id="281"/>
            <p14:sldId id="269"/>
            <p14:sldId id="270"/>
            <p14:sldId id="279"/>
            <p14:sldId id="271"/>
            <p14:sldId id="272"/>
            <p14:sldId id="284"/>
            <p14:sldId id="283"/>
            <p14:sldId id="285"/>
            <p14:sldId id="286"/>
            <p14:sldId id="287"/>
            <p14:sldId id="288"/>
            <p14:sldId id="289"/>
            <p14:sldId id="290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2AEA5-688D-402A-9576-AF64429257C8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4592C-7A6D-44FF-AD64-50A23E1B3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2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09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61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7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3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5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09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73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91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6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A8B3B9-E3C0-4C92-97CB-9007C5F206F7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F716E3-A93F-469C-9428-F959866F33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9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94421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Волшебница-вода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кватенгрория на папку\Новая папка\2024-03-02-22-47-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54006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2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917575"/>
            <a:ext cx="6700837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2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кватенгрория на папку\Новая папка\2024-03-02-22-55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9009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7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кватенгрория на папку\Новая папка\2024-03-03-21-39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новая кватенгрория на папку\Новая папка\2024-03-03-21-40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544616" cy="35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7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кватенгрория на папку\Новая папка\2024-03-02-22-49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85747" cy="538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5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" y="-8012"/>
            <a:ext cx="5806363" cy="3292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0" name="Picture 2" descr="C:\Users\admin\Desktop\новая кватенгрория на папку\Новая папка\2024-03-03-21-58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92" y="3429000"/>
            <a:ext cx="5000849" cy="33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7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рисунок (3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52736"/>
            <a:ext cx="53310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кватенгрория на папку\Новая папка\2024-03-02-22-52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69473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Пользователь\Мои документы\мама\картинки(мама)\dsc07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2283" y="3551764"/>
            <a:ext cx="3383681" cy="253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admin\Desktop\новая кватенгрория на папку\Новая папка\2024-03-02-22-51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09652"/>
            <a:ext cx="3670475" cy="26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admin\Desktop\новая кватенгрория на папку\2024-03-03-20-52-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6320"/>
            <a:ext cx="3383409" cy="22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dmin\AppData\Local\Microsoft\Windows\Temporary Internet Files\Content.Word\2024-03-03-21-13-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46320"/>
            <a:ext cx="3159868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40" y="446357"/>
            <a:ext cx="2360090" cy="294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6" y="494319"/>
            <a:ext cx="3757907" cy="284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600"/>
            <a:ext cx="2952328" cy="369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35" y="4005064"/>
            <a:ext cx="4008673" cy="233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3429000" y="2500313"/>
            <a:ext cx="1738313" cy="1643062"/>
            <a:chOff x="3428992" y="2643182"/>
            <a:chExt cx="1738314" cy="1643074"/>
          </a:xfrm>
        </p:grpSpPr>
        <p:pic>
          <p:nvPicPr>
            <p:cNvPr id="14369" name="Picture 2" descr="C:\Documents and Settings\Пользователь\Мои документы\мама\картинки(мама)\kapl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8992" y="2714620"/>
              <a:ext cx="173831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571868" y="2643182"/>
              <a:ext cx="135732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вода</a:t>
              </a:r>
            </a:p>
          </p:txBody>
        </p: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278118" y="213665"/>
            <a:ext cx="2578889" cy="2009628"/>
            <a:chOff x="1000100" y="571480"/>
            <a:chExt cx="1963597" cy="165916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0100" y="928716"/>
              <a:ext cx="1963597" cy="1301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57290" y="571480"/>
              <a:ext cx="734496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b="1" cap="all" dirty="0">
                  <a:ln/>
                  <a:solidFill>
                    <a:srgbClr val="0F6FC6"/>
                  </a:solidFill>
                  <a:effectLst>
                    <a:outerShdw blurRad="19685" dist="12700" dir="5400000" algn="tl" rotWithShape="0">
                      <a:srgbClr val="0F6FC6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</a:rPr>
                <a:t>пар</a:t>
              </a:r>
            </a:p>
          </p:txBody>
        </p:sp>
      </p:grpSp>
      <p:sp>
        <p:nvSpPr>
          <p:cNvPr id="14341" name="TextBox 16"/>
          <p:cNvSpPr txBox="1">
            <a:spLocks noChangeArrowheads="1"/>
          </p:cNvSpPr>
          <p:nvPr/>
        </p:nvSpPr>
        <p:spPr bwMode="auto">
          <a:xfrm>
            <a:off x="4214813" y="357188"/>
            <a:ext cx="71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prstClr val="black"/>
              </a:solidFill>
              <a:latin typeface="Century Schoolbook" pitchFamily="18" charset="0"/>
            </a:endParaRPr>
          </a:p>
        </p:txBody>
      </p:sp>
      <p:grpSp>
        <p:nvGrpSpPr>
          <p:cNvPr id="5" name="Группа 33"/>
          <p:cNvGrpSpPr>
            <a:grpSpLocks/>
          </p:cNvGrpSpPr>
          <p:nvPr/>
        </p:nvGrpSpPr>
        <p:grpSpPr bwMode="auto">
          <a:xfrm>
            <a:off x="3428999" y="-1"/>
            <a:ext cx="2035969" cy="2000249"/>
            <a:chOff x="3428992" y="0"/>
            <a:chExt cx="1828800" cy="1728766"/>
          </a:xfrm>
        </p:grpSpPr>
        <p:pic>
          <p:nvPicPr>
            <p:cNvPr id="1031" name="Picture 7" descr="C:\Documents and Settings\Пользователь\Мои документы\мама\картинки(мама)\grad_43645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8992" y="357183"/>
              <a:ext cx="1828800" cy="1371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714744" y="0"/>
              <a:ext cx="891591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b="1" cap="all" dirty="0">
                  <a:ln/>
                  <a:solidFill>
                    <a:srgbClr val="0F6FC6"/>
                  </a:solidFill>
                  <a:effectLst>
                    <a:outerShdw blurRad="19685" dist="12700" dir="5400000" algn="tl" rotWithShape="0">
                      <a:srgbClr val="0F6FC6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</a:rPr>
                <a:t>град</a:t>
              </a:r>
            </a:p>
          </p:txBody>
        </p:sp>
      </p:grpSp>
      <p:grpSp>
        <p:nvGrpSpPr>
          <p:cNvPr id="6" name="Группа 34"/>
          <p:cNvGrpSpPr>
            <a:grpSpLocks/>
          </p:cNvGrpSpPr>
          <p:nvPr/>
        </p:nvGrpSpPr>
        <p:grpSpPr bwMode="auto">
          <a:xfrm>
            <a:off x="6143054" y="91398"/>
            <a:ext cx="2389385" cy="2160588"/>
            <a:chOff x="5786445" y="571480"/>
            <a:chExt cx="1875795" cy="1848682"/>
          </a:xfrm>
        </p:grpSpPr>
        <p:pic>
          <p:nvPicPr>
            <p:cNvPr id="1035" name="Picture 11" descr="C:\Documents and Settings\Пользователь\Мои документы\мама\картинки(мама)\3ea30d48da8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6445" y="928522"/>
              <a:ext cx="1875795" cy="1491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6286512" y="571480"/>
              <a:ext cx="1114408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b="1" cap="all" dirty="0">
                  <a:ln/>
                  <a:solidFill>
                    <a:srgbClr val="0F6FC6"/>
                  </a:solidFill>
                  <a:effectLst>
                    <a:outerShdw blurRad="19685" dist="12700" dir="5400000" algn="tl" rotWithShape="0">
                      <a:srgbClr val="0F6FC6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</a:rPr>
                <a:t>туман</a:t>
              </a:r>
            </a:p>
          </p:txBody>
        </p:sp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6104054" y="2349056"/>
            <a:ext cx="2716418" cy="2017012"/>
            <a:chOff x="6072198" y="2643182"/>
            <a:chExt cx="1857388" cy="1821669"/>
          </a:xfrm>
        </p:grpSpPr>
        <p:pic>
          <p:nvPicPr>
            <p:cNvPr id="1032" name="Picture 8" descr="C:\Documents and Settings\Пользователь\Мои документы\мама\картинки(мама)\9374-sr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72198" y="3071623"/>
              <a:ext cx="1857388" cy="1393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6715140" y="2643182"/>
              <a:ext cx="901209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b="1" cap="all" dirty="0">
                  <a:ln/>
                  <a:solidFill>
                    <a:srgbClr val="0F6FC6"/>
                  </a:solidFill>
                  <a:effectLst>
                    <a:outerShdw blurRad="19685" dist="12700" dir="5400000" algn="tl" rotWithShape="0">
                      <a:srgbClr val="0F6FC6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</a:rPr>
                <a:t>снег</a:t>
              </a:r>
            </a:p>
          </p:txBody>
        </p:sp>
      </p:grpSp>
      <p:grpSp>
        <p:nvGrpSpPr>
          <p:cNvPr id="8" name="Группа 36"/>
          <p:cNvGrpSpPr>
            <a:grpSpLocks/>
          </p:cNvGrpSpPr>
          <p:nvPr/>
        </p:nvGrpSpPr>
        <p:grpSpPr bwMode="auto">
          <a:xfrm>
            <a:off x="5491807" y="4662661"/>
            <a:ext cx="2160810" cy="1814512"/>
            <a:chOff x="4857752" y="4572008"/>
            <a:chExt cx="1934425" cy="1814514"/>
          </a:xfrm>
        </p:grpSpPr>
        <p:pic>
          <p:nvPicPr>
            <p:cNvPr id="1033" name="Picture 9" descr="C:\Documents and Settings\Пользователь\Мои документы\мама\картинки(мама)\Morning_dew_-_Close_up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57752" y="4929195"/>
              <a:ext cx="1934425" cy="14573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5357818" y="4572008"/>
              <a:ext cx="906017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b="1" cap="all" dirty="0">
                  <a:ln/>
                  <a:solidFill>
                    <a:srgbClr val="0F6FC6"/>
                  </a:solidFill>
                  <a:effectLst>
                    <a:outerShdw blurRad="19685" dist="12700" dir="5400000" algn="tl" rotWithShape="0">
                      <a:srgbClr val="0F6FC6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</a:rPr>
                <a:t>роса</a:t>
              </a:r>
            </a:p>
          </p:txBody>
        </p:sp>
      </p:grpSp>
      <p:grpSp>
        <p:nvGrpSpPr>
          <p:cNvPr id="9" name="Группа 37"/>
          <p:cNvGrpSpPr>
            <a:grpSpLocks/>
          </p:cNvGrpSpPr>
          <p:nvPr/>
        </p:nvGrpSpPr>
        <p:grpSpPr bwMode="auto">
          <a:xfrm>
            <a:off x="397592" y="4653136"/>
            <a:ext cx="2313769" cy="1803400"/>
            <a:chOff x="1928794" y="4572008"/>
            <a:chExt cx="1928826" cy="1803809"/>
          </a:xfrm>
        </p:grpSpPr>
        <p:pic>
          <p:nvPicPr>
            <p:cNvPr id="1034" name="Picture 10" descr="C:\Documents and Settings\Пользователь\Мои документы\мама\картинки(мама)\sca02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2169936" y="4688134"/>
              <a:ext cx="1446541" cy="19288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2428860" y="4572008"/>
              <a:ext cx="752129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b="1" cap="all" dirty="0">
                  <a:ln/>
                  <a:solidFill>
                    <a:srgbClr val="0F6FC6"/>
                  </a:solidFill>
                  <a:effectLst>
                    <a:outerShdw blurRad="19685" dist="12700" dir="5400000" algn="tl" rotWithShape="0">
                      <a:srgbClr val="0F6FC6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</a:rPr>
                <a:t>лёд</a:t>
              </a:r>
            </a:p>
          </p:txBody>
        </p:sp>
      </p:grpSp>
      <p:grpSp>
        <p:nvGrpSpPr>
          <p:cNvPr id="10" name="Группа 38"/>
          <p:cNvGrpSpPr>
            <a:grpSpLocks/>
          </p:cNvGrpSpPr>
          <p:nvPr/>
        </p:nvGrpSpPr>
        <p:grpSpPr bwMode="auto">
          <a:xfrm>
            <a:off x="278118" y="2384713"/>
            <a:ext cx="2414612" cy="1838325"/>
            <a:chOff x="714348" y="2428868"/>
            <a:chExt cx="2038265" cy="18388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4348" y="2786158"/>
              <a:ext cx="2038265" cy="1481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1285852" y="2428868"/>
              <a:ext cx="963725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b="1" cap="all" dirty="0">
                  <a:ln/>
                  <a:solidFill>
                    <a:srgbClr val="0F6FC6"/>
                  </a:solidFill>
                  <a:effectLst>
                    <a:outerShdw blurRad="19685" dist="12700" dir="5400000" algn="tl" rotWithShape="0">
                      <a:srgbClr val="0F6FC6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</a:rPr>
                <a:t>иней</a:t>
              </a:r>
            </a:p>
          </p:txBody>
        </p:sp>
      </p:grpSp>
      <p:sp>
        <p:nvSpPr>
          <p:cNvPr id="26" name="Стрелка вправо 25"/>
          <p:cNvSpPr/>
          <p:nvPr/>
        </p:nvSpPr>
        <p:spPr>
          <a:xfrm rot="20104614">
            <a:off x="5222875" y="2368550"/>
            <a:ext cx="5000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286375" y="3500438"/>
            <a:ext cx="3571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4090988" y="1981200"/>
            <a:ext cx="4460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3563937" y="4294188"/>
            <a:ext cx="5000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5204806">
            <a:off x="4649787" y="4306888"/>
            <a:ext cx="5000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13224543">
            <a:off x="2954338" y="2247900"/>
            <a:ext cx="50006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0558629">
            <a:off x="2873375" y="3732213"/>
            <a:ext cx="50006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65" y="5229200"/>
            <a:ext cx="1783696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51688" y="4812351"/>
            <a:ext cx="15549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ДОЖДЬ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57091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21189E-7 L -0.00312 -0.06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8793E-6 L -3.61111E-6 0.078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08351E-6 L -0.00365 0.080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6426E-6 L 0.05121 -0.069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8027E-6 L -0.04722 -0.051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2461E-6 L 0.06788 -0.00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3245E-6 L -0.06979 0.004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Мои документы\мама\картинки(мама)\c85e6d8fb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2392" y="136630"/>
            <a:ext cx="240441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Пользователь\Мои документы\мама\картинки(мама)\32166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4395"/>
            <a:ext cx="3023295" cy="257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35" y="2395100"/>
            <a:ext cx="3214914" cy="250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823"/>
            <a:ext cx="2411760" cy="293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admin\Desktop\новая кватенгрория на папку\Новая папка\2024-03-02-22-50-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90" y="3988815"/>
            <a:ext cx="2680945" cy="24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новая кватенгрория на папку\Новая папка\2024-03-03-21-59-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" y="3121266"/>
            <a:ext cx="3433143" cy="21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льзователь\Мои документы\мама\картинки(мама)\im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243" y="1268760"/>
            <a:ext cx="8062131" cy="518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459027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Кому нужна вода?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4355985167bd1ad56857bc99fd283d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048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новая кватенгрория на папку\Новая папка\2024-03-02-22-48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4598219" cy="47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62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15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Тема Office</vt:lpstr>
      <vt:lpstr>Волшебница-вода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Волшебница-вода</dc:title>
  <dc:creator>Рамиля</dc:creator>
  <cp:lastModifiedBy>admin</cp:lastModifiedBy>
  <cp:revision>29</cp:revision>
  <dcterms:created xsi:type="dcterms:W3CDTF">2016-10-25T15:37:56Z</dcterms:created>
  <dcterms:modified xsi:type="dcterms:W3CDTF">2024-03-28T15:29:21Z</dcterms:modified>
</cp:coreProperties>
</file>